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93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0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76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307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18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19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441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817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164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44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46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73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35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3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993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584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466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047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407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367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539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78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1652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🔷</a:t>
            </a: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Object-Oriented Design (OOD)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69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Introduction to Principles, Concepts &amp; Practices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50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Raghav Panthi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2602"/>
            <a:ext cx="645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215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79524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Design helps build maintainable and robust software.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56884" y="47215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194000" y="479524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modeling real-world scenarios.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974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604837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encapsulation, abstraction, inheritance, and polymorphism.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56884" y="59746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94000" y="604837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used in modern software development.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70293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Questions?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7458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Object-Oriented Design?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2213" y="2357438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01828" y="2434590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01828" y="2920008"/>
            <a:ext cx="6842760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Design is a method of designing a system by modeling it using classes and objects.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2213" y="4087416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01828" y="416456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Focus Areas: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01828" y="4649986"/>
            <a:ext cx="684276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entities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01828" y="5087779"/>
            <a:ext cx="684276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Modular, reusable components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01828" y="5525572"/>
            <a:ext cx="684276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Encapsulation of data and behavior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2213" y="6333768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001828" y="6410920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Goal: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01828" y="6896338"/>
            <a:ext cx="6842760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build software that is maintainable, scalable, and understandable.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5799"/>
            <a:ext cx="562629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Concepts of OOD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80190" y="1619845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1883" y="18315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1883" y="227278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Blueprint for creating objects.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80190" y="3015258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91883" y="32269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91883" y="3668197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 of a class.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80190" y="4410670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1883" y="462236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Attributes: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91883" y="5063609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members of a class.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80190" y="5806083"/>
            <a:ext cx="7556421" cy="1191339"/>
          </a:xfrm>
          <a:prstGeom prst="roundRect">
            <a:avLst>
              <a:gd name="adj" fmla="val 719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91883" y="60177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Methods: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91883" y="6459022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Functions that define behaviors.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80190" y="7226975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 Car class may have color (attribute) and drive() (method).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83895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Four Pillars of Object-Oriented Design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2416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Encapsulation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44578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Hiding internal data and providing access through public methods.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93790" y="3230404"/>
            <a:ext cx="6300073" cy="1143000"/>
          </a:xfrm>
          <a:prstGeom prst="roundRect">
            <a:avLst>
              <a:gd name="adj" fmla="val 6668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93790" y="3021687"/>
            <a:ext cx="6318171" cy="1710291"/>
          </a:xfrm>
          <a:prstGeom prst="roundRect">
            <a:avLst>
              <a:gd name="adj" fmla="val 2381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75241" y="3110231"/>
            <a:ext cx="595526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BankAccount {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private 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 balance;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void deposit(double amount) {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balance += amount; }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double getBalance() {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return balance; } }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4157" y="192416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Abstraction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44157" y="244578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Showing only essential features.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544157" y="2940129"/>
            <a:ext cx="6300073" cy="852726"/>
          </a:xfrm>
          <a:prstGeom prst="roundRect">
            <a:avLst>
              <a:gd name="adj" fmla="val 8938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527490" y="2940128"/>
            <a:ext cx="6325789" cy="1142999"/>
          </a:xfrm>
          <a:prstGeom prst="roundRect">
            <a:avLst>
              <a:gd name="adj" fmla="val 3192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716560" y="3076218"/>
            <a:ext cx="595526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abstract 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Animal { abstract void makeSound(); }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class Dog extends Animal { void makeSound() { System.out.println("Bark"); } }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496300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Inheritance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93790" y="548461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Acquiring features from another class.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93790" y="5978962"/>
            <a:ext cx="6300073" cy="1143000"/>
          </a:xfrm>
          <a:prstGeom prst="roundRect">
            <a:avLst>
              <a:gd name="adj" fmla="val 6668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84741" y="5978962"/>
            <a:ext cx="6318171" cy="1895636"/>
          </a:xfrm>
          <a:prstGeom prst="roundRect">
            <a:avLst>
              <a:gd name="adj" fmla="val 2381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66192" y="6115050"/>
            <a:ext cx="595526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Vehicle {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start() { System.out.println("Vehicle started"); } } class Car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extends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Vehicle {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void honk() {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System.out.println("Car honking"); } }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544157" y="496300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Polymorphism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544157" y="548461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Same method behaving differently in different classes.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544157" y="5978962"/>
            <a:ext cx="6300073" cy="1143000"/>
          </a:xfrm>
          <a:prstGeom prst="roundRect">
            <a:avLst>
              <a:gd name="adj" fmla="val 6668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535108" y="5978962"/>
            <a:ext cx="6318171" cy="1895636"/>
          </a:xfrm>
          <a:prstGeom prst="roundRect">
            <a:avLst>
              <a:gd name="adj" fmla="val 2381"/>
            </a:avLst>
          </a:prstGeom>
          <a:solidFill>
            <a:srgbClr val="0A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716560" y="6115050"/>
            <a:ext cx="595526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Shape {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draw() 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</a:t>
            </a:r>
            <a:r>
              <a:rPr lang="en-US" sz="1400" dirty="0" err="1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System.out.println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("Drawing Shape"); } }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Circle extends Shape {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draw() </a:t>
            </a: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System.out.println("Drawing Circle"); } }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464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OOD vs. Procedural Design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307014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9653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32138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Procedural Programming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Object-Oriented Design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2046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9653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8641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 of functions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Objects and Classes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7078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9653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Handling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5144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Encapsulated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9653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Reusability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1648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7142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9653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8151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9708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 of Object-Oriented Design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0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2108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Modularity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29948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530906" y="3072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Reusability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530906" y="4036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Easier Maintenance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30906" y="5000625"/>
            <a:ext cx="3233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Collaboration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8866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530906" y="5964555"/>
            <a:ext cx="2835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Mapping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93790" y="68506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530906" y="6928485"/>
            <a:ext cx="4888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Flexibility and Scalability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D69214C-F7DB-9BE7-EEC2-76282382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 sz="5400" b="1"/>
              <a:t>OOD Process Steps</a:t>
            </a:r>
            <a:br>
              <a:rPr lang="en-US" sz="5400" b="1"/>
            </a:b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422A8-16BE-4B33-B078-0C6230F6120F}"/>
              </a:ext>
            </a:extLst>
          </p:cNvPr>
          <p:cNvSpPr txBox="1"/>
          <p:nvPr/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Requirements Gathering</a:t>
            </a:r>
          </a:p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Identify Classes and Objects</a:t>
            </a:r>
          </a:p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Define Relationships (Aggregation, Inheritance, etc.)</a:t>
            </a:r>
          </a:p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Create UML Diagrams</a:t>
            </a:r>
          </a:p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Design Interfaces and Interactions</a:t>
            </a:r>
          </a:p>
          <a:p>
            <a:pPr marL="274320" indent="-274320" defTabSz="109728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360" b="1" dirty="0"/>
              <a:t>Refine and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78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UML in OOD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36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UML (Unified Modeling Language):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Standard way to visualize OOD.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54856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27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 Diagram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888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Sequence Diagram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 Diagram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56709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44253" y="6191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Activity Diagram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93790" y="6878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in communication and documentation.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Example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873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Banking System Example: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4054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017306" y="2483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9737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Account, Customer, Transaction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7902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017306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Relationships: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43585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Customer has multiple Accounts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1750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17306" y="5252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Inheritance: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57433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SavingAccount and CheckingAccount inherit from Account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65598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17306" y="6637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Polymorphism: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71281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versions of calculateInterest()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</TotalTime>
  <Words>504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Inter</vt:lpstr>
      <vt:lpstr>Inter Bold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OOD Process Steps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Raghav Panthi [BCA - 2024]</cp:lastModifiedBy>
  <cp:revision>2</cp:revision>
  <dcterms:created xsi:type="dcterms:W3CDTF">2025-06-26T09:26:42Z</dcterms:created>
  <dcterms:modified xsi:type="dcterms:W3CDTF">2025-06-26T10:05:23Z</dcterms:modified>
</cp:coreProperties>
</file>